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475788" cy="3959225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47" userDrawn="1">
          <p15:clr>
            <a:srgbClr val="A4A3A4"/>
          </p15:clr>
        </p15:guide>
        <p15:guide id="2" pos="298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8A2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96" y="317"/>
      </p:cViewPr>
      <p:guideLst>
        <p:guide orient="horz" pos="1247"/>
        <p:guide pos="298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5C4FEA-6FFF-4E50-A247-D000288C2DE8}" type="datetimeFigureOut">
              <a:rPr lang="fr-FR" smtClean="0"/>
              <a:t>04/01/2024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-674688" y="685800"/>
            <a:ext cx="8207376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5AC749-B5C8-4EFA-B967-52D713C6B8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82924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-674688" y="685800"/>
            <a:ext cx="8207376" cy="34290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5AC749-B5C8-4EFA-B967-52D713C6B841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31194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-674688" y="685800"/>
            <a:ext cx="8207376" cy="34290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5AC749-B5C8-4EFA-B967-52D713C6B841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21795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10684" y="1229927"/>
            <a:ext cx="8054420" cy="848667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21368" y="2243561"/>
            <a:ext cx="6633052" cy="101180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616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23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849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465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081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698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314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930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58BA-80A2-4687-B3D0-4FBA072DD597}" type="datetimeFigureOut">
              <a:rPr lang="fr-FR" smtClean="0"/>
              <a:t>04/01/2024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96C0-02E1-40B5-BA5F-951F0BB129C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58BA-80A2-4687-B3D0-4FBA072DD597}" type="datetimeFigureOut">
              <a:rPr lang="fr-FR" smtClean="0"/>
              <a:t>04/01/2024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96C0-02E1-40B5-BA5F-951F0BB129C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120003" y="90732"/>
            <a:ext cx="2209373" cy="1931039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90241" y="90732"/>
            <a:ext cx="6471832" cy="1931039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58BA-80A2-4687-B3D0-4FBA072DD597}" type="datetimeFigureOut">
              <a:rPr lang="fr-FR" smtClean="0"/>
              <a:t>04/01/2024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96C0-02E1-40B5-BA5F-951F0BB129C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58BA-80A2-4687-B3D0-4FBA072DD597}" type="datetimeFigureOut">
              <a:rPr lang="fr-FR" smtClean="0"/>
              <a:t>04/01/2024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96C0-02E1-40B5-BA5F-951F0BB129C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48522" y="2544169"/>
            <a:ext cx="8054420" cy="786346"/>
          </a:xfrm>
        </p:spPr>
        <p:txBody>
          <a:bodyPr anchor="t"/>
          <a:lstStyle>
            <a:lvl1pPr algn="l">
              <a:defRPr sz="4039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48522" y="1678089"/>
            <a:ext cx="8054420" cy="866080"/>
          </a:xfrm>
        </p:spPr>
        <p:txBody>
          <a:bodyPr anchor="b"/>
          <a:lstStyle>
            <a:lvl1pPr marL="0" indent="0">
              <a:buNone/>
              <a:defRPr sz="2019">
                <a:solidFill>
                  <a:schemeClr val="tx1">
                    <a:tint val="75000"/>
                  </a:schemeClr>
                </a:solidFill>
              </a:defRPr>
            </a:lvl1pPr>
            <a:lvl2pPr marL="461635" indent="0">
              <a:buNone/>
              <a:defRPr sz="1817">
                <a:solidFill>
                  <a:schemeClr val="tx1">
                    <a:tint val="75000"/>
                  </a:schemeClr>
                </a:solidFill>
              </a:defRPr>
            </a:lvl2pPr>
            <a:lvl3pPr marL="923270" indent="0">
              <a:buNone/>
              <a:defRPr sz="1616">
                <a:solidFill>
                  <a:schemeClr val="tx1">
                    <a:tint val="75000"/>
                  </a:schemeClr>
                </a:solidFill>
              </a:defRPr>
            </a:lvl3pPr>
            <a:lvl4pPr marL="1384905" indent="0">
              <a:buNone/>
              <a:defRPr sz="1414">
                <a:solidFill>
                  <a:schemeClr val="tx1">
                    <a:tint val="75000"/>
                  </a:schemeClr>
                </a:solidFill>
              </a:defRPr>
            </a:lvl4pPr>
            <a:lvl5pPr marL="1846539" indent="0">
              <a:buNone/>
              <a:defRPr sz="1414">
                <a:solidFill>
                  <a:schemeClr val="tx1">
                    <a:tint val="75000"/>
                  </a:schemeClr>
                </a:solidFill>
              </a:defRPr>
            </a:lvl5pPr>
            <a:lvl6pPr marL="2308174" indent="0">
              <a:buNone/>
              <a:defRPr sz="1414">
                <a:solidFill>
                  <a:schemeClr val="tx1">
                    <a:tint val="75000"/>
                  </a:schemeClr>
                </a:solidFill>
              </a:defRPr>
            </a:lvl6pPr>
            <a:lvl7pPr marL="2769809" indent="0">
              <a:buNone/>
              <a:defRPr sz="1414">
                <a:solidFill>
                  <a:schemeClr val="tx1">
                    <a:tint val="75000"/>
                  </a:schemeClr>
                </a:solidFill>
              </a:defRPr>
            </a:lvl7pPr>
            <a:lvl8pPr marL="3231444" indent="0">
              <a:buNone/>
              <a:defRPr sz="1414">
                <a:solidFill>
                  <a:schemeClr val="tx1">
                    <a:tint val="75000"/>
                  </a:schemeClr>
                </a:solidFill>
              </a:defRPr>
            </a:lvl8pPr>
            <a:lvl9pPr marL="3693079" indent="0">
              <a:buNone/>
              <a:defRPr sz="141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58BA-80A2-4687-B3D0-4FBA072DD597}" type="datetimeFigureOut">
              <a:rPr lang="fr-FR" smtClean="0"/>
              <a:t>04/01/2024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96C0-02E1-40B5-BA5F-951F0BB129C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90242" y="527897"/>
            <a:ext cx="4339779" cy="1493875"/>
          </a:xfrm>
        </p:spPr>
        <p:txBody>
          <a:bodyPr/>
          <a:lstStyle>
            <a:lvl1pPr>
              <a:defRPr sz="2827"/>
            </a:lvl1pPr>
            <a:lvl2pPr>
              <a:defRPr sz="2423"/>
            </a:lvl2pPr>
            <a:lvl3pPr>
              <a:defRPr sz="2019"/>
            </a:lvl3pPr>
            <a:lvl4pPr>
              <a:defRPr sz="1817"/>
            </a:lvl4pPr>
            <a:lvl5pPr>
              <a:defRPr sz="1817"/>
            </a:lvl5pPr>
            <a:lvl6pPr>
              <a:defRPr sz="1817"/>
            </a:lvl6pPr>
            <a:lvl7pPr>
              <a:defRPr sz="1817"/>
            </a:lvl7pPr>
            <a:lvl8pPr>
              <a:defRPr sz="1817"/>
            </a:lvl8pPr>
            <a:lvl9pPr>
              <a:defRPr sz="1817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87951" y="527897"/>
            <a:ext cx="4341425" cy="1493875"/>
          </a:xfrm>
        </p:spPr>
        <p:txBody>
          <a:bodyPr/>
          <a:lstStyle>
            <a:lvl1pPr>
              <a:defRPr sz="2827"/>
            </a:lvl1pPr>
            <a:lvl2pPr>
              <a:defRPr sz="2423"/>
            </a:lvl2pPr>
            <a:lvl3pPr>
              <a:defRPr sz="2019"/>
            </a:lvl3pPr>
            <a:lvl4pPr>
              <a:defRPr sz="1817"/>
            </a:lvl4pPr>
            <a:lvl5pPr>
              <a:defRPr sz="1817"/>
            </a:lvl5pPr>
            <a:lvl6pPr>
              <a:defRPr sz="1817"/>
            </a:lvl6pPr>
            <a:lvl7pPr>
              <a:defRPr sz="1817"/>
            </a:lvl7pPr>
            <a:lvl8pPr>
              <a:defRPr sz="1817"/>
            </a:lvl8pPr>
            <a:lvl9pPr>
              <a:defRPr sz="1817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58BA-80A2-4687-B3D0-4FBA072DD597}" type="datetimeFigureOut">
              <a:rPr lang="fr-FR" smtClean="0"/>
              <a:t>04/01/2024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96C0-02E1-40B5-BA5F-951F0BB129C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73791" y="158553"/>
            <a:ext cx="8528209" cy="659871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73791" y="886244"/>
            <a:ext cx="4186785" cy="369344"/>
          </a:xfrm>
        </p:spPr>
        <p:txBody>
          <a:bodyPr anchor="b"/>
          <a:lstStyle>
            <a:lvl1pPr marL="0" indent="0">
              <a:buNone/>
              <a:defRPr sz="2423" b="1"/>
            </a:lvl1pPr>
            <a:lvl2pPr marL="461635" indent="0">
              <a:buNone/>
              <a:defRPr sz="2019" b="1"/>
            </a:lvl2pPr>
            <a:lvl3pPr marL="923270" indent="0">
              <a:buNone/>
              <a:defRPr sz="1817" b="1"/>
            </a:lvl3pPr>
            <a:lvl4pPr marL="1384905" indent="0">
              <a:buNone/>
              <a:defRPr sz="1616" b="1"/>
            </a:lvl4pPr>
            <a:lvl5pPr marL="1846539" indent="0">
              <a:buNone/>
              <a:defRPr sz="1616" b="1"/>
            </a:lvl5pPr>
            <a:lvl6pPr marL="2308174" indent="0">
              <a:buNone/>
              <a:defRPr sz="1616" b="1"/>
            </a:lvl6pPr>
            <a:lvl7pPr marL="2769809" indent="0">
              <a:buNone/>
              <a:defRPr sz="1616" b="1"/>
            </a:lvl7pPr>
            <a:lvl8pPr marL="3231444" indent="0">
              <a:buNone/>
              <a:defRPr sz="1616" b="1"/>
            </a:lvl8pPr>
            <a:lvl9pPr marL="3693079" indent="0">
              <a:buNone/>
              <a:defRPr sz="1616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73791" y="1255587"/>
            <a:ext cx="4186785" cy="2281138"/>
          </a:xfrm>
        </p:spPr>
        <p:txBody>
          <a:bodyPr/>
          <a:lstStyle>
            <a:lvl1pPr>
              <a:defRPr sz="2423"/>
            </a:lvl1pPr>
            <a:lvl2pPr>
              <a:defRPr sz="2019"/>
            </a:lvl2pPr>
            <a:lvl3pPr>
              <a:defRPr sz="1817"/>
            </a:lvl3pPr>
            <a:lvl4pPr>
              <a:defRPr sz="1616"/>
            </a:lvl4pPr>
            <a:lvl5pPr>
              <a:defRPr sz="1616"/>
            </a:lvl5pPr>
            <a:lvl6pPr>
              <a:defRPr sz="1616"/>
            </a:lvl6pPr>
            <a:lvl7pPr>
              <a:defRPr sz="1616"/>
            </a:lvl7pPr>
            <a:lvl8pPr>
              <a:defRPr sz="1616"/>
            </a:lvl8pPr>
            <a:lvl9pPr>
              <a:defRPr sz="1616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813569" y="886244"/>
            <a:ext cx="4188430" cy="369344"/>
          </a:xfrm>
        </p:spPr>
        <p:txBody>
          <a:bodyPr anchor="b"/>
          <a:lstStyle>
            <a:lvl1pPr marL="0" indent="0">
              <a:buNone/>
              <a:defRPr sz="2423" b="1"/>
            </a:lvl1pPr>
            <a:lvl2pPr marL="461635" indent="0">
              <a:buNone/>
              <a:defRPr sz="2019" b="1"/>
            </a:lvl2pPr>
            <a:lvl3pPr marL="923270" indent="0">
              <a:buNone/>
              <a:defRPr sz="1817" b="1"/>
            </a:lvl3pPr>
            <a:lvl4pPr marL="1384905" indent="0">
              <a:buNone/>
              <a:defRPr sz="1616" b="1"/>
            </a:lvl4pPr>
            <a:lvl5pPr marL="1846539" indent="0">
              <a:buNone/>
              <a:defRPr sz="1616" b="1"/>
            </a:lvl5pPr>
            <a:lvl6pPr marL="2308174" indent="0">
              <a:buNone/>
              <a:defRPr sz="1616" b="1"/>
            </a:lvl6pPr>
            <a:lvl7pPr marL="2769809" indent="0">
              <a:buNone/>
              <a:defRPr sz="1616" b="1"/>
            </a:lvl7pPr>
            <a:lvl8pPr marL="3231444" indent="0">
              <a:buNone/>
              <a:defRPr sz="1616" b="1"/>
            </a:lvl8pPr>
            <a:lvl9pPr marL="3693079" indent="0">
              <a:buNone/>
              <a:defRPr sz="1616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813569" y="1255587"/>
            <a:ext cx="4188430" cy="2281138"/>
          </a:xfrm>
        </p:spPr>
        <p:txBody>
          <a:bodyPr/>
          <a:lstStyle>
            <a:lvl1pPr>
              <a:defRPr sz="2423"/>
            </a:lvl1pPr>
            <a:lvl2pPr>
              <a:defRPr sz="2019"/>
            </a:lvl2pPr>
            <a:lvl3pPr>
              <a:defRPr sz="1817"/>
            </a:lvl3pPr>
            <a:lvl4pPr>
              <a:defRPr sz="1616"/>
            </a:lvl4pPr>
            <a:lvl5pPr>
              <a:defRPr sz="1616"/>
            </a:lvl5pPr>
            <a:lvl6pPr>
              <a:defRPr sz="1616"/>
            </a:lvl6pPr>
            <a:lvl7pPr>
              <a:defRPr sz="1616"/>
            </a:lvl7pPr>
            <a:lvl8pPr>
              <a:defRPr sz="1616"/>
            </a:lvl8pPr>
            <a:lvl9pPr>
              <a:defRPr sz="1616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58BA-80A2-4687-B3D0-4FBA072DD597}" type="datetimeFigureOut">
              <a:rPr lang="fr-FR" smtClean="0"/>
              <a:t>04/01/2024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96C0-02E1-40B5-BA5F-951F0BB129C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58BA-80A2-4687-B3D0-4FBA072DD597}" type="datetimeFigureOut">
              <a:rPr lang="fr-FR" smtClean="0"/>
              <a:t>04/01/2024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96C0-02E1-40B5-BA5F-951F0BB129C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58BA-80A2-4687-B3D0-4FBA072DD597}" type="datetimeFigureOut">
              <a:rPr lang="fr-FR" smtClean="0"/>
              <a:t>04/01/2024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96C0-02E1-40B5-BA5F-951F0BB129C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73791" y="157636"/>
            <a:ext cx="3117469" cy="670869"/>
          </a:xfrm>
        </p:spPr>
        <p:txBody>
          <a:bodyPr anchor="b"/>
          <a:lstStyle>
            <a:lvl1pPr algn="l">
              <a:defRPr sz="2019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704771" y="157636"/>
            <a:ext cx="5297229" cy="3379089"/>
          </a:xfrm>
        </p:spPr>
        <p:txBody>
          <a:bodyPr/>
          <a:lstStyle>
            <a:lvl1pPr>
              <a:defRPr sz="3231"/>
            </a:lvl1pPr>
            <a:lvl2pPr>
              <a:defRPr sz="2827"/>
            </a:lvl2pPr>
            <a:lvl3pPr>
              <a:defRPr sz="2423"/>
            </a:lvl3pPr>
            <a:lvl4pPr>
              <a:defRPr sz="2019"/>
            </a:lvl4pPr>
            <a:lvl5pPr>
              <a:defRPr sz="2019"/>
            </a:lvl5pPr>
            <a:lvl6pPr>
              <a:defRPr sz="2019"/>
            </a:lvl6pPr>
            <a:lvl7pPr>
              <a:defRPr sz="2019"/>
            </a:lvl7pPr>
            <a:lvl8pPr>
              <a:defRPr sz="2019"/>
            </a:lvl8pPr>
            <a:lvl9pPr>
              <a:defRPr sz="2019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73791" y="828506"/>
            <a:ext cx="3117469" cy="2708220"/>
          </a:xfrm>
        </p:spPr>
        <p:txBody>
          <a:bodyPr/>
          <a:lstStyle>
            <a:lvl1pPr marL="0" indent="0">
              <a:buNone/>
              <a:defRPr sz="1414"/>
            </a:lvl1pPr>
            <a:lvl2pPr marL="461635" indent="0">
              <a:buNone/>
              <a:defRPr sz="1212"/>
            </a:lvl2pPr>
            <a:lvl3pPr marL="923270" indent="0">
              <a:buNone/>
              <a:defRPr sz="1010"/>
            </a:lvl3pPr>
            <a:lvl4pPr marL="1384905" indent="0">
              <a:buNone/>
              <a:defRPr sz="909"/>
            </a:lvl4pPr>
            <a:lvl5pPr marL="1846539" indent="0">
              <a:buNone/>
              <a:defRPr sz="909"/>
            </a:lvl5pPr>
            <a:lvl6pPr marL="2308174" indent="0">
              <a:buNone/>
              <a:defRPr sz="909"/>
            </a:lvl6pPr>
            <a:lvl7pPr marL="2769809" indent="0">
              <a:buNone/>
              <a:defRPr sz="909"/>
            </a:lvl7pPr>
            <a:lvl8pPr marL="3231444" indent="0">
              <a:buNone/>
              <a:defRPr sz="909"/>
            </a:lvl8pPr>
            <a:lvl9pPr marL="3693079" indent="0">
              <a:buNone/>
              <a:defRPr sz="909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58BA-80A2-4687-B3D0-4FBA072DD597}" type="datetimeFigureOut">
              <a:rPr lang="fr-FR" smtClean="0"/>
              <a:t>04/01/2024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96C0-02E1-40B5-BA5F-951F0BB129C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57322" y="2771457"/>
            <a:ext cx="5685473" cy="327187"/>
          </a:xfrm>
        </p:spPr>
        <p:txBody>
          <a:bodyPr anchor="b"/>
          <a:lstStyle>
            <a:lvl1pPr algn="l">
              <a:defRPr sz="2019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857322" y="353765"/>
            <a:ext cx="5685473" cy="2375535"/>
          </a:xfrm>
        </p:spPr>
        <p:txBody>
          <a:bodyPr/>
          <a:lstStyle>
            <a:lvl1pPr marL="0" indent="0">
              <a:buNone/>
              <a:defRPr sz="3231"/>
            </a:lvl1pPr>
            <a:lvl2pPr marL="461635" indent="0">
              <a:buNone/>
              <a:defRPr sz="2827"/>
            </a:lvl2pPr>
            <a:lvl3pPr marL="923270" indent="0">
              <a:buNone/>
              <a:defRPr sz="2423"/>
            </a:lvl3pPr>
            <a:lvl4pPr marL="1384905" indent="0">
              <a:buNone/>
              <a:defRPr sz="2019"/>
            </a:lvl4pPr>
            <a:lvl5pPr marL="1846539" indent="0">
              <a:buNone/>
              <a:defRPr sz="2019"/>
            </a:lvl5pPr>
            <a:lvl6pPr marL="2308174" indent="0">
              <a:buNone/>
              <a:defRPr sz="2019"/>
            </a:lvl6pPr>
            <a:lvl7pPr marL="2769809" indent="0">
              <a:buNone/>
              <a:defRPr sz="2019"/>
            </a:lvl7pPr>
            <a:lvl8pPr marL="3231444" indent="0">
              <a:buNone/>
              <a:defRPr sz="2019"/>
            </a:lvl8pPr>
            <a:lvl9pPr marL="3693079" indent="0">
              <a:buNone/>
              <a:defRPr sz="2019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857322" y="3098644"/>
            <a:ext cx="5685473" cy="464658"/>
          </a:xfrm>
        </p:spPr>
        <p:txBody>
          <a:bodyPr/>
          <a:lstStyle>
            <a:lvl1pPr marL="0" indent="0">
              <a:buNone/>
              <a:defRPr sz="1414"/>
            </a:lvl1pPr>
            <a:lvl2pPr marL="461635" indent="0">
              <a:buNone/>
              <a:defRPr sz="1212"/>
            </a:lvl2pPr>
            <a:lvl3pPr marL="923270" indent="0">
              <a:buNone/>
              <a:defRPr sz="1010"/>
            </a:lvl3pPr>
            <a:lvl4pPr marL="1384905" indent="0">
              <a:buNone/>
              <a:defRPr sz="909"/>
            </a:lvl4pPr>
            <a:lvl5pPr marL="1846539" indent="0">
              <a:buNone/>
              <a:defRPr sz="909"/>
            </a:lvl5pPr>
            <a:lvl6pPr marL="2308174" indent="0">
              <a:buNone/>
              <a:defRPr sz="909"/>
            </a:lvl6pPr>
            <a:lvl7pPr marL="2769809" indent="0">
              <a:buNone/>
              <a:defRPr sz="909"/>
            </a:lvl7pPr>
            <a:lvl8pPr marL="3231444" indent="0">
              <a:buNone/>
              <a:defRPr sz="909"/>
            </a:lvl8pPr>
            <a:lvl9pPr marL="3693079" indent="0">
              <a:buNone/>
              <a:defRPr sz="909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58BA-80A2-4687-B3D0-4FBA072DD597}" type="datetimeFigureOut">
              <a:rPr lang="fr-FR" smtClean="0"/>
              <a:t>04/01/2024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96C0-02E1-40B5-BA5F-951F0BB129C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73791" y="158553"/>
            <a:ext cx="8528209" cy="6598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73791" y="923821"/>
            <a:ext cx="8528209" cy="26129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73791" y="3669615"/>
            <a:ext cx="2211017" cy="2107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1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8358BA-80A2-4687-B3D0-4FBA072DD597}" type="datetimeFigureOut">
              <a:rPr lang="fr-FR" smtClean="0"/>
              <a:t>04/01/2024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237561" y="3669615"/>
            <a:ext cx="3000666" cy="2107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1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790983" y="3669615"/>
            <a:ext cx="2211017" cy="2107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1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5996C0-02E1-40B5-BA5F-951F0BB129C4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23270" rtl="0" eaLnBrk="1" latinLnBrk="0" hangingPunct="1">
        <a:spcBef>
          <a:spcPct val="0"/>
        </a:spcBef>
        <a:buNone/>
        <a:defRPr sz="444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6226" indent="-346226" algn="l" defTabSz="923270" rtl="0" eaLnBrk="1" latinLnBrk="0" hangingPunct="1">
        <a:spcBef>
          <a:spcPct val="20000"/>
        </a:spcBef>
        <a:buFont typeface="Arial" pitchFamily="34" charset="0"/>
        <a:buChar char="•"/>
        <a:defRPr sz="3231" kern="1200">
          <a:solidFill>
            <a:schemeClr val="tx1"/>
          </a:solidFill>
          <a:latin typeface="+mn-lt"/>
          <a:ea typeface="+mn-ea"/>
          <a:cs typeface="+mn-cs"/>
        </a:defRPr>
      </a:lvl1pPr>
      <a:lvl2pPr marL="750157" indent="-288522" algn="l" defTabSz="923270" rtl="0" eaLnBrk="1" latinLnBrk="0" hangingPunct="1">
        <a:spcBef>
          <a:spcPct val="20000"/>
        </a:spcBef>
        <a:buFont typeface="Arial" pitchFamily="34" charset="0"/>
        <a:buChar char="–"/>
        <a:defRPr sz="2827" kern="1200">
          <a:solidFill>
            <a:schemeClr val="tx1"/>
          </a:solidFill>
          <a:latin typeface="+mn-lt"/>
          <a:ea typeface="+mn-ea"/>
          <a:cs typeface="+mn-cs"/>
        </a:defRPr>
      </a:lvl2pPr>
      <a:lvl3pPr marL="1154087" indent="-230817" algn="l" defTabSz="923270" rtl="0" eaLnBrk="1" latinLnBrk="0" hangingPunct="1">
        <a:spcBef>
          <a:spcPct val="20000"/>
        </a:spcBef>
        <a:buFont typeface="Arial" pitchFamily="34" charset="0"/>
        <a:buChar char="•"/>
        <a:defRPr sz="2423" kern="1200">
          <a:solidFill>
            <a:schemeClr val="tx1"/>
          </a:solidFill>
          <a:latin typeface="+mn-lt"/>
          <a:ea typeface="+mn-ea"/>
          <a:cs typeface="+mn-cs"/>
        </a:defRPr>
      </a:lvl3pPr>
      <a:lvl4pPr marL="1615722" indent="-230817" algn="l" defTabSz="923270" rtl="0" eaLnBrk="1" latinLnBrk="0" hangingPunct="1">
        <a:spcBef>
          <a:spcPct val="20000"/>
        </a:spcBef>
        <a:buFont typeface="Arial" pitchFamily="34" charset="0"/>
        <a:buChar char="–"/>
        <a:defRPr sz="2019" kern="1200">
          <a:solidFill>
            <a:schemeClr val="tx1"/>
          </a:solidFill>
          <a:latin typeface="+mn-lt"/>
          <a:ea typeface="+mn-ea"/>
          <a:cs typeface="+mn-cs"/>
        </a:defRPr>
      </a:lvl4pPr>
      <a:lvl5pPr marL="2077357" indent="-230817" algn="l" defTabSz="923270" rtl="0" eaLnBrk="1" latinLnBrk="0" hangingPunct="1">
        <a:spcBef>
          <a:spcPct val="20000"/>
        </a:spcBef>
        <a:buFont typeface="Arial" pitchFamily="34" charset="0"/>
        <a:buChar char="»"/>
        <a:defRPr sz="2019" kern="1200">
          <a:solidFill>
            <a:schemeClr val="tx1"/>
          </a:solidFill>
          <a:latin typeface="+mn-lt"/>
          <a:ea typeface="+mn-ea"/>
          <a:cs typeface="+mn-cs"/>
        </a:defRPr>
      </a:lvl5pPr>
      <a:lvl6pPr marL="2538992" indent="-230817" algn="l" defTabSz="923270" rtl="0" eaLnBrk="1" latinLnBrk="0" hangingPunct="1">
        <a:spcBef>
          <a:spcPct val="20000"/>
        </a:spcBef>
        <a:buFont typeface="Arial" pitchFamily="34" charset="0"/>
        <a:buChar char="•"/>
        <a:defRPr sz="2019" kern="1200">
          <a:solidFill>
            <a:schemeClr val="tx1"/>
          </a:solidFill>
          <a:latin typeface="+mn-lt"/>
          <a:ea typeface="+mn-ea"/>
          <a:cs typeface="+mn-cs"/>
        </a:defRPr>
      </a:lvl6pPr>
      <a:lvl7pPr marL="3000626" indent="-230817" algn="l" defTabSz="923270" rtl="0" eaLnBrk="1" latinLnBrk="0" hangingPunct="1">
        <a:spcBef>
          <a:spcPct val="20000"/>
        </a:spcBef>
        <a:buFont typeface="Arial" pitchFamily="34" charset="0"/>
        <a:buChar char="•"/>
        <a:defRPr sz="2019" kern="1200">
          <a:solidFill>
            <a:schemeClr val="tx1"/>
          </a:solidFill>
          <a:latin typeface="+mn-lt"/>
          <a:ea typeface="+mn-ea"/>
          <a:cs typeface="+mn-cs"/>
        </a:defRPr>
      </a:lvl7pPr>
      <a:lvl8pPr marL="3462261" indent="-230817" algn="l" defTabSz="923270" rtl="0" eaLnBrk="1" latinLnBrk="0" hangingPunct="1">
        <a:spcBef>
          <a:spcPct val="20000"/>
        </a:spcBef>
        <a:buFont typeface="Arial" pitchFamily="34" charset="0"/>
        <a:buChar char="•"/>
        <a:defRPr sz="2019" kern="1200">
          <a:solidFill>
            <a:schemeClr val="tx1"/>
          </a:solidFill>
          <a:latin typeface="+mn-lt"/>
          <a:ea typeface="+mn-ea"/>
          <a:cs typeface="+mn-cs"/>
        </a:defRPr>
      </a:lvl8pPr>
      <a:lvl9pPr marL="3923896" indent="-230817" algn="l" defTabSz="923270" rtl="0" eaLnBrk="1" latinLnBrk="0" hangingPunct="1">
        <a:spcBef>
          <a:spcPct val="20000"/>
        </a:spcBef>
        <a:buFont typeface="Arial" pitchFamily="34" charset="0"/>
        <a:buChar char="•"/>
        <a:defRPr sz="201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23270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1pPr>
      <a:lvl2pPr marL="461635" algn="l" defTabSz="923270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2pPr>
      <a:lvl3pPr marL="923270" algn="l" defTabSz="923270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3pPr>
      <a:lvl4pPr marL="1384905" algn="l" defTabSz="923270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4pPr>
      <a:lvl5pPr marL="1846539" algn="l" defTabSz="923270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5pPr>
      <a:lvl6pPr marL="2308174" algn="l" defTabSz="923270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6pPr>
      <a:lvl7pPr marL="2769809" algn="l" defTabSz="923270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7pPr>
      <a:lvl8pPr marL="3231444" algn="l" defTabSz="923270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8pPr>
      <a:lvl9pPr marL="3693079" algn="l" defTabSz="923270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475788" cy="39592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D6D8202A-4FC6-DEA4-B77C-142D8753BC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67243" y="0"/>
            <a:ext cx="9543031" cy="393152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47784" y="-775"/>
            <a:ext cx="3775818" cy="3959225"/>
          </a:xfrm>
          <a:prstGeom prst="rect">
            <a:avLst/>
          </a:prstGeom>
          <a:solidFill>
            <a:srgbClr val="18A2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fr-FR" sz="3200" b="1" dirty="0">
              <a:solidFill>
                <a:schemeClr val="tx1"/>
              </a:solidFill>
              <a:latin typeface="Candara" panose="020E0502030303020204" pitchFamily="34" charset="0"/>
            </a:endParaRPr>
          </a:p>
          <a:p>
            <a:pPr algn="ctr"/>
            <a:endParaRPr lang="fr-FR" sz="3200" b="1" dirty="0">
              <a:solidFill>
                <a:schemeClr val="tx1"/>
              </a:solidFill>
              <a:latin typeface="Candara" panose="020E0502030303020204" pitchFamily="34" charset="0"/>
            </a:endParaRPr>
          </a:p>
          <a:p>
            <a:pPr algn="ctr"/>
            <a:endParaRPr lang="fr-FR" sz="1817" dirty="0"/>
          </a:p>
        </p:txBody>
      </p:sp>
      <p:sp>
        <p:nvSpPr>
          <p:cNvPr id="5" name="ZoneTexte 4"/>
          <p:cNvSpPr txBox="1">
            <a:spLocks noChangeArrowheads="1"/>
          </p:cNvSpPr>
          <p:nvPr/>
        </p:nvSpPr>
        <p:spPr bwMode="auto">
          <a:xfrm>
            <a:off x="-47784" y="126965"/>
            <a:ext cx="3775818" cy="342000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/>
            </a:pPr>
            <a:r>
              <a:rPr lang="fr-FR" sz="3600" b="1" dirty="0">
                <a:solidFill>
                  <a:srgbClr val="000000"/>
                </a:solidFill>
                <a:latin typeface="Candara" panose="020E0502030303020204" pitchFamily="34" charset="0"/>
              </a:rPr>
              <a:t>Mardi 6 août - 21h</a:t>
            </a:r>
          </a:p>
          <a:p>
            <a:pPr algn="ctr">
              <a:lnSpc>
                <a:spcPct val="100000"/>
              </a:lnSpc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/>
            </a:pPr>
            <a:endParaRPr lang="fr-FR" sz="2000" b="1" dirty="0">
              <a:solidFill>
                <a:srgbClr val="000000"/>
              </a:solidFill>
              <a:latin typeface="Candara" panose="020E0502030303020204" pitchFamily="34" charset="0"/>
            </a:endParaRPr>
          </a:p>
          <a:p>
            <a:pPr algn="ctr">
              <a:lnSpc>
                <a:spcPct val="100000"/>
              </a:lnSpc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/>
            </a:pPr>
            <a:r>
              <a:rPr lang="fr-FR" sz="1600" b="1" dirty="0">
                <a:solidFill>
                  <a:srgbClr val="000000"/>
                </a:solidFill>
                <a:latin typeface="Candara" panose="020E0502030303020204" pitchFamily="34" charset="0"/>
              </a:rPr>
              <a:t>Salle des fêtes</a:t>
            </a:r>
          </a:p>
          <a:p>
            <a:pPr algn="just">
              <a:lnSpc>
                <a:spcPct val="100000"/>
              </a:lnSpc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/>
            </a:pPr>
            <a:endParaRPr lang="fr-FR" sz="2000" b="1" dirty="0">
              <a:solidFill>
                <a:srgbClr val="000000"/>
              </a:solidFill>
              <a:latin typeface="Candara" panose="020E0502030303020204" pitchFamily="34" charset="0"/>
            </a:endParaRPr>
          </a:p>
          <a:p>
            <a:pPr algn="ctr">
              <a:lnSpc>
                <a:spcPct val="100000"/>
              </a:lnSpc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/>
            </a:pPr>
            <a:r>
              <a:rPr lang="fr-FR" sz="2800" b="1" dirty="0">
                <a:solidFill>
                  <a:srgbClr val="000000"/>
                </a:solidFill>
                <a:latin typeface="Candara" panose="020E0502030303020204" pitchFamily="34" charset="0"/>
              </a:rPr>
              <a:t>Spectacle</a:t>
            </a:r>
          </a:p>
          <a:p>
            <a:pPr algn="ctr">
              <a:lnSpc>
                <a:spcPct val="100000"/>
              </a:lnSpc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/>
            </a:pPr>
            <a:r>
              <a:rPr lang="fr-FR" sz="2800" b="1" dirty="0">
                <a:solidFill>
                  <a:srgbClr val="000000"/>
                </a:solidFill>
                <a:latin typeface="Candara" panose="020E0502030303020204" pitchFamily="34" charset="0"/>
              </a:rPr>
              <a:t>« XXXXXXXXXX »</a:t>
            </a:r>
          </a:p>
          <a:p>
            <a:pPr algn="just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/>
            </a:pPr>
            <a:endParaRPr lang="fr-FR" sz="1100" b="1" dirty="0">
              <a:solidFill>
                <a:srgbClr val="000000"/>
              </a:solidFill>
              <a:latin typeface="Candara" panose="020E0502030303020204" pitchFamily="34" charset="0"/>
              <a:ea typeface="Microsoft YaHei" charset="-122"/>
            </a:endParaRPr>
          </a:p>
          <a:p>
            <a:pPr algn="just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/>
            </a:pPr>
            <a:endParaRPr lang="fr-FR" sz="1100" b="1" dirty="0">
              <a:solidFill>
                <a:srgbClr val="000000"/>
              </a:solidFill>
              <a:latin typeface="Candara" panose="020E0502030303020204" pitchFamily="34" charset="0"/>
              <a:ea typeface="Microsoft YaHei" charset="-122"/>
            </a:endParaRPr>
          </a:p>
          <a:p>
            <a:pPr algn="just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/>
            </a:pPr>
            <a:r>
              <a:rPr lang="fr-FR" sz="1100" b="1" dirty="0">
                <a:solidFill>
                  <a:srgbClr val="000000"/>
                </a:solidFill>
                <a:latin typeface="Candara" panose="020E0502030303020204" pitchFamily="34" charset="0"/>
                <a:ea typeface="Microsoft YaHei" charset="-122"/>
              </a:rPr>
              <a:t>Un spectacle proposé par la compagnie xxx</a:t>
            </a:r>
          </a:p>
          <a:p>
            <a:pPr algn="just">
              <a:buFont typeface="Wingdings" pitchFamily="2" charset="2"/>
              <a:buChar char="§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/>
            </a:pPr>
            <a:endParaRPr lang="fr-FR" sz="1100" b="1" dirty="0">
              <a:solidFill>
                <a:srgbClr val="000000"/>
              </a:solidFill>
              <a:latin typeface="Candara" panose="020E0502030303020204" pitchFamily="34" charset="0"/>
              <a:ea typeface="Microsoft YaHei" charset="-122"/>
            </a:endParaRPr>
          </a:p>
          <a:p>
            <a:pPr algn="just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/>
            </a:pPr>
            <a:r>
              <a:rPr lang="fr-FR" sz="1100" b="1" dirty="0">
                <a:solidFill>
                  <a:srgbClr val="000000"/>
                </a:solidFill>
                <a:latin typeface="Candara" panose="020E0502030303020204" pitchFamily="34" charset="0"/>
                <a:ea typeface="Microsoft YaHei" charset="-122"/>
              </a:rPr>
              <a:t>Tarifs : 7€ adultes - 3 € tarif réduit - gratuit pour les enfants de moins de 15 ans</a:t>
            </a:r>
          </a:p>
        </p:txBody>
      </p:sp>
      <p:sp>
        <p:nvSpPr>
          <p:cNvPr id="3" name="Rectangle 2"/>
          <p:cNvSpPr/>
          <p:nvPr/>
        </p:nvSpPr>
        <p:spPr>
          <a:xfrm>
            <a:off x="3728034" y="-775"/>
            <a:ext cx="5747754" cy="3959225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061310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41</Words>
  <Application>Microsoft Office PowerPoint</Application>
  <PresentationFormat>Personnalisé</PresentationFormat>
  <Paragraphs>14</Paragraphs>
  <Slides>2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Arial</vt:lpstr>
      <vt:lpstr>Calibri</vt:lpstr>
      <vt:lpstr>Candara</vt:lpstr>
      <vt:lpstr>Times New Roman</vt:lpstr>
      <vt:lpstr>Wingdings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Virginie</dc:creator>
  <cp:lastModifiedBy>Sireuil</cp:lastModifiedBy>
  <cp:revision>15</cp:revision>
  <dcterms:created xsi:type="dcterms:W3CDTF">2017-11-12T20:29:31Z</dcterms:created>
  <dcterms:modified xsi:type="dcterms:W3CDTF">2024-01-04T09:48:38Z</dcterms:modified>
</cp:coreProperties>
</file>